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6"/>
  </p:notesMasterIdLst>
  <p:sldIdLst>
    <p:sldId id="280" r:id="rId2"/>
    <p:sldId id="281" r:id="rId3"/>
    <p:sldId id="282" r:id="rId4"/>
    <p:sldId id="285" r:id="rId5"/>
    <p:sldId id="287" r:id="rId6"/>
    <p:sldId id="283" r:id="rId7"/>
    <p:sldId id="286" r:id="rId8"/>
    <p:sldId id="284" r:id="rId9"/>
    <p:sldId id="288" r:id="rId10"/>
    <p:sldId id="289" r:id="rId11"/>
    <p:sldId id="291" r:id="rId12"/>
    <p:sldId id="292" r:id="rId13"/>
    <p:sldId id="290" r:id="rId14"/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9" r:id="rId35"/>
  </p:sldIdLst>
  <p:sldSz cx="9144000" cy="5143500" type="screen16x9"/>
  <p:notesSz cx="6858000" cy="9144000"/>
  <p:embeddedFontLst>
    <p:embeddedFont>
      <p:font typeface="Lato" panose="020B0604020202020204" charset="0"/>
      <p:regular r:id="rId37"/>
      <p:bold r:id="rId38"/>
      <p:italic r:id="rId39"/>
      <p:boldItalic r:id="rId40"/>
    </p:embeddedFont>
    <p:embeddedFont>
      <p:font typeface="Montserrat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Shape 125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email@email.co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58C4B-5BBB-41B5-B03F-1EEB467F5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5419" y="1532005"/>
            <a:ext cx="4587000" cy="1148700"/>
          </a:xfrm>
        </p:spPr>
        <p:txBody>
          <a:bodyPr/>
          <a:lstStyle/>
          <a:p>
            <a:pPr algn="ctr"/>
            <a:r>
              <a:rPr lang="en-US" dirty="0"/>
              <a:t>PHP Project Base</a:t>
            </a:r>
            <a:br>
              <a:rPr lang="en-US" dirty="0"/>
            </a:br>
            <a:r>
              <a:rPr lang="en-US" dirty="0"/>
              <a:t>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68B29E-4C59-4689-A333-94A75C3A339D}"/>
              </a:ext>
            </a:extLst>
          </p:cNvPr>
          <p:cNvSpPr txBox="1"/>
          <p:nvPr/>
        </p:nvSpPr>
        <p:spPr>
          <a:xfrm>
            <a:off x="3393795" y="2764464"/>
            <a:ext cx="2913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0"/>
              </a:rPr>
              <a:t>Akshat Karambe</a:t>
            </a:r>
          </a:p>
        </p:txBody>
      </p:sp>
    </p:spTree>
    <p:extLst>
      <p:ext uri="{BB962C8B-B14F-4D97-AF65-F5344CB8AC3E}">
        <p14:creationId xmlns:p14="http://schemas.microsoft.com/office/powerpoint/2010/main" val="2887802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1C34F-0174-450E-BD11-7F1B6DA8B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151" y="330525"/>
            <a:ext cx="6512615" cy="764628"/>
          </a:xfrm>
        </p:spPr>
        <p:txBody>
          <a:bodyPr/>
          <a:lstStyle/>
          <a:p>
            <a:r>
              <a:rPr lang="en-US" sz="2000" dirty="0"/>
              <a:t>Front end page showing that the users address and </a:t>
            </a:r>
            <a:r>
              <a:rPr lang="en-US" sz="2000" dirty="0" err="1"/>
              <a:t>ZipCode</a:t>
            </a:r>
            <a:r>
              <a:rPr lang="en-US" sz="2000" dirty="0"/>
              <a:t> has been updated 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 descr="C:\Users\AXAT\AppData\Local\Microsoft\Windows\INetCache\Content.Word\Address and zipcode got updated.jpg">
            <a:extLst>
              <a:ext uri="{FF2B5EF4-FFF2-40B4-BE49-F238E27FC236}">
                <a16:creationId xmlns:a16="http://schemas.microsoft.com/office/drawing/2014/main" id="{56F576A5-FA7C-4961-B6E8-5C3BB4E40C3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151" y="918749"/>
            <a:ext cx="5792802" cy="3916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8668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9B444-6ACD-47C5-968D-50DD663C0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863" y="362424"/>
            <a:ext cx="6044783" cy="668935"/>
          </a:xfrm>
        </p:spPr>
        <p:txBody>
          <a:bodyPr/>
          <a:lstStyle/>
          <a:p>
            <a:r>
              <a:rPr lang="en-US" sz="2000" dirty="0"/>
              <a:t>The updated Address and </a:t>
            </a:r>
            <a:r>
              <a:rPr lang="en-US" sz="2000" dirty="0" err="1"/>
              <a:t>Zipcode</a:t>
            </a:r>
            <a:r>
              <a:rPr lang="en-US" sz="2000" dirty="0"/>
              <a:t> reflecting at the backend 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 descr="C:\Users\AXAT\AppData\Local\Microsoft\Windows\INetCache\Content.Word\2009 user got updated at the back end.jpg">
            <a:extLst>
              <a:ext uri="{FF2B5EF4-FFF2-40B4-BE49-F238E27FC236}">
                <a16:creationId xmlns:a16="http://schemas.microsoft.com/office/drawing/2014/main" id="{2FE0058E-B2EB-4991-9217-7D6AD9E6498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22" y="994563"/>
            <a:ext cx="7811360" cy="39642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5043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68724-371E-4086-B8B6-72EE4C9E3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5664" y="202935"/>
            <a:ext cx="5236708" cy="700832"/>
          </a:xfrm>
        </p:spPr>
        <p:txBody>
          <a:bodyPr/>
          <a:lstStyle/>
          <a:p>
            <a:r>
              <a:rPr lang="en-US" sz="2000" dirty="0"/>
              <a:t>After deleting a user from the front end.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3A44D-6FDC-4A40-8638-049639118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76" y="1482460"/>
            <a:ext cx="7729869" cy="209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389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5D346-55E1-49E6-9FD2-61F1F0914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70" y="0"/>
            <a:ext cx="7533341" cy="1148700"/>
          </a:xfrm>
        </p:spPr>
        <p:txBody>
          <a:bodyPr/>
          <a:lstStyle/>
          <a:p>
            <a:r>
              <a:rPr lang="en-US" sz="2000" dirty="0"/>
              <a:t>After deleting the user from the front end the user with the user id 2009 got deleted</a:t>
            </a:r>
          </a:p>
        </p:txBody>
      </p:sp>
      <p:pic>
        <p:nvPicPr>
          <p:cNvPr id="3" name="Picture 2" descr="C:\Users\AXAT\AppData\Local\Microsoft\Windows\INetCache\Content.Word\2009 User got deleted from the back end.jpg">
            <a:extLst>
              <a:ext uri="{FF2B5EF4-FFF2-40B4-BE49-F238E27FC236}">
                <a16:creationId xmlns:a16="http://schemas.microsoft.com/office/drawing/2014/main" id="{187C0067-CA5F-411F-88F6-4AF55142661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54" y="978196"/>
            <a:ext cx="7660034" cy="39633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5658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ctrTitle"/>
          </p:nvPr>
        </p:nvSpPr>
        <p:spPr>
          <a:xfrm>
            <a:off x="311700" y="93875"/>
            <a:ext cx="8520600" cy="6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PHP PROJECT EXTRA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425" y="789708"/>
            <a:ext cx="6709997" cy="40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ctrTitle"/>
          </p:nvPr>
        </p:nvSpPr>
        <p:spPr>
          <a:xfrm>
            <a:off x="3643800" y="142200"/>
            <a:ext cx="1856400" cy="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 NOTE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Shape 141"/>
          <p:cNvSpPr txBox="1">
            <a:spLocks noGrp="1"/>
          </p:cNvSpPr>
          <p:nvPr>
            <p:ph type="subTitle" idx="1"/>
          </p:nvPr>
        </p:nvSpPr>
        <p:spPr>
          <a:xfrm>
            <a:off x="2902900" y="1623750"/>
            <a:ext cx="3505800" cy="18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Basic and Extra credit, both  work are done on each team member’s system</a:t>
            </a:r>
            <a:endParaRPr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Base is little different because we tried to implement our own app store model</a:t>
            </a:r>
            <a:endParaRPr/>
          </a:p>
          <a:p>
            <a: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UI and screenshots are from 4 different base models.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1297500" y="142425"/>
            <a:ext cx="7038900" cy="4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ADD USER-SCREENSHOTS</a:t>
            </a:r>
            <a:endParaRPr/>
          </a:p>
        </p:txBody>
      </p:sp>
      <p:sp>
        <p:nvSpPr>
          <p:cNvPr id="147" name="Shape 147"/>
          <p:cNvSpPr txBox="1"/>
          <p:nvPr/>
        </p:nvSpPr>
        <p:spPr>
          <a:xfrm>
            <a:off x="50275" y="636525"/>
            <a:ext cx="4825200" cy="9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All the red boxes are the ones which are mandatory.</a:t>
            </a:r>
            <a:endParaRPr b="1">
              <a:solidFill>
                <a:srgbClr val="FFFFFF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Placeholders have been added in the boxes.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75" y="1770375"/>
            <a:ext cx="4590124" cy="31107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4640400" y="804838"/>
            <a:ext cx="43008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The firstname and lastname boxes are still red because the format is not matching. User has to add alphabets only.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50" name="Shape 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4450" y="1827550"/>
            <a:ext cx="4300800" cy="3110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1272350" y="335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ADD USER-SCREENSHOTS</a:t>
            </a: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-12" y="1448175"/>
            <a:ext cx="4540200" cy="20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</a:rPr>
              <a:t>The date has  been given a format where it Checks for the following condition </a:t>
            </a:r>
            <a:endParaRPr sz="1200" b="1">
              <a:solidFill>
                <a:srgbClr val="FFFFFF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</a:rPr>
              <a:t>1) the year is numeric and starts with 19xx or 20xx,</a:t>
            </a:r>
            <a:endParaRPr sz="1200" b="1">
              <a:solidFill>
                <a:srgbClr val="FFFFFF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</a:rPr>
              <a:t>2) the month is numeric and between 01-12, and</a:t>
            </a:r>
            <a:endParaRPr sz="1200" b="1">
              <a:solidFill>
                <a:srgbClr val="FFFFFF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</a:rPr>
              <a:t>3) the day is numeric between 01-29, or</a:t>
            </a:r>
            <a:endParaRPr sz="1200" b="1">
              <a:solidFill>
                <a:srgbClr val="FFFFFF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</a:rPr>
              <a:t>a) 30 if the month value is anything other than 02, or</a:t>
            </a:r>
            <a:endParaRPr sz="1200" b="1">
              <a:solidFill>
                <a:srgbClr val="FFFFFF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</a:rPr>
              <a:t>b) 31 if the month value is one of 01,03,05,07,08,10, or 12.</a:t>
            </a:r>
            <a:endParaRPr sz="1200" b="1">
              <a:solidFill>
                <a:srgbClr val="FFFFFF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</a:rPr>
              <a:t>In the below screenshot, the date given is 2017-02-30 which is not valid and hence the red box.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7500" y="791950"/>
            <a:ext cx="4439924" cy="39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128270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ADD USER-SCREENSHOTS</a:t>
            </a:r>
            <a:endParaRPr/>
          </a:p>
        </p:txBody>
      </p:sp>
      <p:sp>
        <p:nvSpPr>
          <p:cNvPr id="163" name="Shape 163"/>
          <p:cNvSpPr txBox="1"/>
          <p:nvPr/>
        </p:nvSpPr>
        <p:spPr>
          <a:xfrm>
            <a:off x="231950" y="723250"/>
            <a:ext cx="4287300" cy="9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The email box is still red because the format is </a:t>
            </a:r>
            <a:r>
              <a:rPr lang="en" b="1" u="sng">
                <a:solidFill>
                  <a:schemeClr val="hlink"/>
                </a:solidFill>
                <a:hlinkClick r:id="rId3"/>
              </a:rPr>
              <a:t>email@email.com</a:t>
            </a:r>
            <a:r>
              <a:rPr lang="en" b="1">
                <a:solidFill>
                  <a:srgbClr val="FFFFFF"/>
                </a:solidFill>
              </a:rPr>
              <a:t> which is not matching.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950" y="1596525"/>
            <a:ext cx="4287299" cy="2745887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/>
          <p:nvPr/>
        </p:nvSpPr>
        <p:spPr>
          <a:xfrm>
            <a:off x="4819275" y="970598"/>
            <a:ext cx="41904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Since the contact_no field has more than 10 numbers, it is still red.</a:t>
            </a:r>
            <a:endParaRPr b="1">
              <a:solidFill>
                <a:srgbClr val="FFFFFF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</a:endParaRPr>
          </a:p>
        </p:txBody>
      </p:sp>
      <p:pic>
        <p:nvPicPr>
          <p:cNvPr id="166" name="Shape 1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9275" y="1596525"/>
            <a:ext cx="4121701" cy="274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Validation for all the field on the PHP</a:t>
            </a:r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3" name="Shape 173"/>
          <p:cNvPicPr preferRelativeResize="0"/>
          <p:nvPr/>
        </p:nvPicPr>
        <p:blipFill rotWithShape="1">
          <a:blip r:embed="rId3">
            <a:alphaModFix/>
          </a:blip>
          <a:srcRect l="9870" t="50001" r="39093" b="20170"/>
          <a:stretch/>
        </p:blipFill>
        <p:spPr>
          <a:xfrm>
            <a:off x="130900" y="1247200"/>
            <a:ext cx="8882197" cy="332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 txBox="1"/>
          <p:nvPr/>
        </p:nvSpPr>
        <p:spPr>
          <a:xfrm>
            <a:off x="2808300" y="1247200"/>
            <a:ext cx="6335700" cy="6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Placeholders, Phone no. limit to 10digits, First name accepts only alphabets, The name field should be atleast 1 character and max of 20.</a:t>
            </a:r>
            <a:endParaRPr/>
          </a:p>
        </p:txBody>
      </p:sp>
      <p:cxnSp>
        <p:nvCxnSpPr>
          <p:cNvPr id="175" name="Shape 175"/>
          <p:cNvCxnSpPr/>
          <p:nvPr/>
        </p:nvCxnSpPr>
        <p:spPr>
          <a:xfrm flipH="1">
            <a:off x="5227625" y="1876375"/>
            <a:ext cx="187800" cy="573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6" name="Shape 176"/>
          <p:cNvCxnSpPr/>
          <p:nvPr/>
        </p:nvCxnSpPr>
        <p:spPr>
          <a:xfrm rot="10800000" flipH="1">
            <a:off x="6188050" y="1865200"/>
            <a:ext cx="110400" cy="1777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46585-5790-41C1-A1C1-EACBD7643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257" y="181670"/>
            <a:ext cx="4587000" cy="1148700"/>
          </a:xfrm>
        </p:spPr>
        <p:txBody>
          <a:bodyPr/>
          <a:lstStyle/>
          <a:p>
            <a:pPr algn="ctr"/>
            <a:r>
              <a:rPr lang="en-US" dirty="0"/>
              <a:t>This the home page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 descr="C:\Users\AXAT\AppData\Local\Microsoft\Windows\INetCache\Content.Word\Home.jpg">
            <a:extLst>
              <a:ext uri="{FF2B5EF4-FFF2-40B4-BE49-F238E27FC236}">
                <a16:creationId xmlns:a16="http://schemas.microsoft.com/office/drawing/2014/main" id="{FC4EA9BB-185F-46CC-BCE1-70DA8C73A0B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86" y="984226"/>
            <a:ext cx="7878726" cy="37028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4897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ADD USER-SCREENSHOTS</a:t>
            </a:r>
            <a:endParaRPr/>
          </a:p>
        </p:txBody>
      </p:sp>
      <p:sp>
        <p:nvSpPr>
          <p:cNvPr id="182" name="Shape 182"/>
          <p:cNvSpPr txBox="1"/>
          <p:nvPr/>
        </p:nvSpPr>
        <p:spPr>
          <a:xfrm>
            <a:off x="2332163" y="926825"/>
            <a:ext cx="5554200" cy="11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Once the contact number field has 10 digits it turns black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2175" y="1794850"/>
            <a:ext cx="5341726" cy="307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1297500" y="1340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ADD USER-SCREENSHOTS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75" y="1626200"/>
            <a:ext cx="4414700" cy="29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8150" y="1626200"/>
            <a:ext cx="4228074" cy="29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 txBox="1"/>
          <p:nvPr/>
        </p:nvSpPr>
        <p:spPr>
          <a:xfrm>
            <a:off x="2358300" y="922525"/>
            <a:ext cx="4917300" cy="8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Drop down has been added for the list of countries.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ADD USER-SCREENSHOTS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2275" y="966025"/>
            <a:ext cx="5649360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1289125" y="921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USER  HAS BEEN ADDED TO THE DATABASE</a:t>
            </a:r>
            <a:endParaRPr/>
          </a:p>
        </p:txBody>
      </p:sp>
      <p:sp>
        <p:nvSpPr>
          <p:cNvPr id="203" name="Shape 203"/>
          <p:cNvSpPr txBox="1"/>
          <p:nvPr/>
        </p:nvSpPr>
        <p:spPr>
          <a:xfrm>
            <a:off x="0" y="717675"/>
            <a:ext cx="46827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Once the form has been submitted  it is redirected to the below page with summary of entered details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04" name="Shape 204"/>
          <p:cNvSpPr txBox="1"/>
          <p:nvPr/>
        </p:nvSpPr>
        <p:spPr>
          <a:xfrm>
            <a:off x="4917325" y="601725"/>
            <a:ext cx="36525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Database is refreshed and the new user has been added.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25" y="1660250"/>
            <a:ext cx="4365300" cy="291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4875" y="1660250"/>
            <a:ext cx="4231849" cy="291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293200" y="352375"/>
            <a:ext cx="8628300" cy="9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EBEB"/>
                </a:solidFill>
                <a:latin typeface="Arial"/>
                <a:ea typeface="Arial"/>
                <a:cs typeface="Arial"/>
                <a:sym typeface="Arial"/>
              </a:rPr>
              <a:t>PASSWORD ENCRYPTION HAS BEEN DONE IN BACK END (DATABASE)</a:t>
            </a:r>
            <a:endParaRPr/>
          </a:p>
        </p:txBody>
      </p:sp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900" y="1351375"/>
            <a:ext cx="7854850" cy="28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/>
          <p:nvPr/>
        </p:nvSpPr>
        <p:spPr>
          <a:xfrm>
            <a:off x="6425925" y="1351375"/>
            <a:ext cx="427500" cy="717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EBEB"/>
                </a:solidFill>
                <a:latin typeface="Arial"/>
                <a:ea typeface="Arial"/>
                <a:cs typeface="Arial"/>
                <a:sym typeface="Arial"/>
              </a:rPr>
              <a:t>TRIGGER ON DELETE</a:t>
            </a:r>
            <a:endParaRPr/>
          </a:p>
        </p:txBody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925" y="1199700"/>
            <a:ext cx="7388650" cy="380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Shape 221"/>
          <p:cNvSpPr txBox="1"/>
          <p:nvPr/>
        </p:nvSpPr>
        <p:spPr>
          <a:xfrm>
            <a:off x="5018075" y="1379700"/>
            <a:ext cx="31125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Whenever the user is deleted from the ass store database, the entire info is recorded into a seperate log table for later reference, 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EBEB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/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950" y="1567550"/>
            <a:ext cx="7620000" cy="106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TRIGGER ON UPDATE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1297500" y="1185900"/>
            <a:ext cx="7038900" cy="32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613" y="979050"/>
            <a:ext cx="7556675" cy="39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 txBox="1"/>
          <p:nvPr/>
        </p:nvSpPr>
        <p:spPr>
          <a:xfrm>
            <a:off x="5018075" y="1379700"/>
            <a:ext cx="33183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Whenever the user is Updated/Edited from the ass store database, the entire info is recorded into a seperate log table for later reference, 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207600" y="217825"/>
            <a:ext cx="87288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EXTRA ON FRONT END: UPDATE AND DELETE LOGGERS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750" y="1048000"/>
            <a:ext cx="7791075" cy="386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1297500" y="2558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LOGGER FOR DELETED RECORDS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150" y="1006625"/>
            <a:ext cx="7757251" cy="38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8700B-24E2-4DC4-9D32-235E4D640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3550" y="181669"/>
            <a:ext cx="5353667" cy="1148700"/>
          </a:xfrm>
        </p:spPr>
        <p:txBody>
          <a:bodyPr/>
          <a:lstStyle/>
          <a:p>
            <a:r>
              <a:rPr lang="en-US" sz="2000" dirty="0"/>
              <a:t>After clicking the User Database button 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 descr="C:\Users\AXAT\AppData\Local\Microsoft\Windows\INetCache\Content.Word\Add and search new user.jpg">
            <a:extLst>
              <a:ext uri="{FF2B5EF4-FFF2-40B4-BE49-F238E27FC236}">
                <a16:creationId xmlns:a16="http://schemas.microsoft.com/office/drawing/2014/main" id="{99D3E316-377F-443F-BC82-BF7C004D9F3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58" y="1330369"/>
            <a:ext cx="7836195" cy="36417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60049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LOGGER FOR UPDATED RECORDS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150" y="1103175"/>
            <a:ext cx="7495251" cy="375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551950" y="177350"/>
            <a:ext cx="83697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FRONT END SHOWING USER ID HAS BEEN AUTO INCREMENTED TO 2009</a:t>
            </a:r>
            <a:endParaRPr dirty="0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863" y="1300125"/>
            <a:ext cx="7958125" cy="34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299625" y="249100"/>
            <a:ext cx="86790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BACK END SHOWING NEW USER BEING ADDED AND USER ID BEING INCREMENTED TO 2009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69" name="Shape 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525" y="1408676"/>
            <a:ext cx="7546875" cy="34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165300" y="268625"/>
            <a:ext cx="8978700" cy="3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AFTER CLICKING ON THE EDIT BUTTON, WE CAN SEE THAT EVERYTHING EXCEPT USER ID CAN BE EDITED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203266-A364-41F9-8A82-17AED06F7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48" y="1311007"/>
            <a:ext cx="8738029" cy="3639564"/>
          </a:xfrm>
          <a:prstGeom prst="rect">
            <a:avLst/>
          </a:prstGeom>
        </p:spPr>
      </p:pic>
      <p:pic>
        <p:nvPicPr>
          <p:cNvPr id="5" name="Picture 4" descr="C:\Users\AXAT\AppData\Local\Microsoft\Windows\INetCache\Content.Word\AFter Clicking the Edit Table.jpg">
            <a:extLst>
              <a:ext uri="{FF2B5EF4-FFF2-40B4-BE49-F238E27FC236}">
                <a16:creationId xmlns:a16="http://schemas.microsoft.com/office/drawing/2014/main" id="{3D6DB60A-BCCD-45CE-9E7E-025899E081E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060" y="1610353"/>
            <a:ext cx="2106665" cy="2327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01" name="Shape 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76"/>
            <a:ext cx="9144001" cy="5138149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Shape 302"/>
          <p:cNvSpPr txBox="1"/>
          <p:nvPr/>
        </p:nvSpPr>
        <p:spPr>
          <a:xfrm>
            <a:off x="658250" y="728475"/>
            <a:ext cx="2075100" cy="7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73A2-C129-4EF8-9703-D0BD67424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250" y="0"/>
            <a:ext cx="5991620" cy="1148700"/>
          </a:xfrm>
        </p:spPr>
        <p:txBody>
          <a:bodyPr/>
          <a:lstStyle/>
          <a:p>
            <a:r>
              <a:rPr lang="en-US" sz="2000" dirty="0"/>
              <a:t>After clicking the Add New User button  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 descr="C:\Users\AXAT\AppData\Local\Microsoft\Windows\INetCache\Content.Word\Adding a user in front end.jpg">
            <a:extLst>
              <a:ext uri="{FF2B5EF4-FFF2-40B4-BE49-F238E27FC236}">
                <a16:creationId xmlns:a16="http://schemas.microsoft.com/office/drawing/2014/main" id="{216002B7-FC4D-48B3-9441-7A64B8506B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29" y="808075"/>
            <a:ext cx="8528644" cy="41892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4844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99B9A-DFD1-4EFF-88EC-7396FABDE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7105" y="245465"/>
            <a:ext cx="6214903" cy="892219"/>
          </a:xfrm>
        </p:spPr>
        <p:txBody>
          <a:bodyPr/>
          <a:lstStyle/>
          <a:p>
            <a:r>
              <a:rPr lang="en-US" sz="2000" dirty="0"/>
              <a:t>Front end page showing the user is added and the User Id is Auto Incremented to 2009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 descr="C:\Users\AXAT\AppData\Local\Microsoft\Windows\INetCache\Content.Word\Success in Adding &amp; Auto incremented the User id.jpg">
            <a:extLst>
              <a:ext uri="{FF2B5EF4-FFF2-40B4-BE49-F238E27FC236}">
                <a16:creationId xmlns:a16="http://schemas.microsoft.com/office/drawing/2014/main" id="{0E6EC54D-91DE-4045-8062-989D30F62F4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050" y="1041991"/>
            <a:ext cx="7638892" cy="383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6500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08214-F42A-4961-B60A-C716CAAD2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274" y="319894"/>
            <a:ext cx="6592186" cy="785893"/>
          </a:xfrm>
        </p:spPr>
        <p:txBody>
          <a:bodyPr/>
          <a:lstStyle/>
          <a:p>
            <a:r>
              <a:rPr lang="en-US" sz="2000" dirty="0"/>
              <a:t>Last entry before adding the user at the backend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 descr="C:\Users\AXAT\AppData\Local\Microsoft\Windows\INetCache\Content.Word\last entry before adding the user.jpg">
            <a:extLst>
              <a:ext uri="{FF2B5EF4-FFF2-40B4-BE49-F238E27FC236}">
                <a16:creationId xmlns:a16="http://schemas.microsoft.com/office/drawing/2014/main" id="{111A668A-8269-4A61-9721-B77EB5A38D3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51" y="819166"/>
            <a:ext cx="8011631" cy="41587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2503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416F0-E317-4EA9-8AFF-5D8110383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785" y="160405"/>
            <a:ext cx="6959183" cy="924116"/>
          </a:xfrm>
        </p:spPr>
        <p:txBody>
          <a:bodyPr/>
          <a:lstStyle/>
          <a:p>
            <a:r>
              <a:rPr lang="en-US" sz="2000" dirty="0"/>
              <a:t>Backend database showing the user is added and the User Id is Auto Incremented to 2009 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 descr="C:\Users\AXAT\AppData\Local\Microsoft\Windows\INetCache\Content.Word\A new user reflecting at Backend.jpg">
            <a:extLst>
              <a:ext uri="{FF2B5EF4-FFF2-40B4-BE49-F238E27FC236}">
                <a16:creationId xmlns:a16="http://schemas.microsoft.com/office/drawing/2014/main" id="{38889EF0-ED46-43CB-901A-FE07EBEE08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53" y="893135"/>
            <a:ext cx="7939028" cy="40902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5908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4E135-518B-4FC2-AB72-FE3B6AE91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578" y="340241"/>
            <a:ext cx="6937917" cy="861237"/>
          </a:xfrm>
        </p:spPr>
        <p:txBody>
          <a:bodyPr/>
          <a:lstStyle/>
          <a:p>
            <a:r>
              <a:rPr lang="en-US" sz="2000" dirty="0"/>
              <a:t>After Clicking on the Search Button on the User Database Page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AF165F-2DD0-4D37-BE67-445E13A10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11" y="1201478"/>
            <a:ext cx="8484781" cy="3615071"/>
          </a:xfrm>
          <a:prstGeom prst="rect">
            <a:avLst/>
          </a:prstGeom>
        </p:spPr>
      </p:pic>
      <p:pic>
        <p:nvPicPr>
          <p:cNvPr id="5" name="Picture 4" descr="C:\Users\AXAT\AppData\Local\Microsoft\Windows\INetCache\Content.Word\After Clicking on the Search Result.jpg">
            <a:extLst>
              <a:ext uri="{FF2B5EF4-FFF2-40B4-BE49-F238E27FC236}">
                <a16:creationId xmlns:a16="http://schemas.microsoft.com/office/drawing/2014/main" id="{23B5CD62-FEE5-402A-915B-583FFA47212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16" y="1472896"/>
            <a:ext cx="5500370" cy="21126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642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A6739-9D06-4A6C-89C0-97B7200F2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357" y="224201"/>
            <a:ext cx="7171834" cy="924116"/>
          </a:xfrm>
        </p:spPr>
        <p:txBody>
          <a:bodyPr/>
          <a:lstStyle/>
          <a:p>
            <a:r>
              <a:rPr lang="en-US" sz="2000" dirty="0"/>
              <a:t>After clicking on the edit button, we can see that the apart from the User Id everything can be edited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50013D-0FC8-4AD1-8FD8-61D53F9D5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43" y="1228388"/>
            <a:ext cx="8389090" cy="3494224"/>
          </a:xfrm>
          <a:prstGeom prst="rect">
            <a:avLst/>
          </a:prstGeom>
        </p:spPr>
      </p:pic>
      <p:pic>
        <p:nvPicPr>
          <p:cNvPr id="5" name="Picture 4" descr="C:\Users\AXAT\AppData\Local\Microsoft\Windows\INetCache\Content.Word\AFter Clicking the Edit Table.jpg">
            <a:extLst>
              <a:ext uri="{FF2B5EF4-FFF2-40B4-BE49-F238E27FC236}">
                <a16:creationId xmlns:a16="http://schemas.microsoft.com/office/drawing/2014/main" id="{083F072E-D993-4C60-86B4-CFD04F0AF71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355" y="1525292"/>
            <a:ext cx="2027002" cy="22397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9469466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602</Words>
  <Application>Microsoft Office PowerPoint</Application>
  <PresentationFormat>On-screen Show (16:9)</PresentationFormat>
  <Paragraphs>58</Paragraphs>
  <Slides>34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Lato</vt:lpstr>
      <vt:lpstr>Montserrat</vt:lpstr>
      <vt:lpstr>Arial</vt:lpstr>
      <vt:lpstr>Focus</vt:lpstr>
      <vt:lpstr>PHP Project Base    </vt:lpstr>
      <vt:lpstr>This the home page </vt:lpstr>
      <vt:lpstr>After clicking the User Database button  </vt:lpstr>
      <vt:lpstr>After clicking the Add New User button   </vt:lpstr>
      <vt:lpstr>Front end page showing the user is added and the User Id is Auto Incremented to 2009 </vt:lpstr>
      <vt:lpstr>Last entry before adding the user at the backend </vt:lpstr>
      <vt:lpstr>Backend database showing the user is added and the User Id is Auto Incremented to 2009  </vt:lpstr>
      <vt:lpstr>After Clicking on the Search Button on the User Database Page </vt:lpstr>
      <vt:lpstr>After clicking on the edit button, we can see that the apart from the User Id everything can be edited </vt:lpstr>
      <vt:lpstr>Front end page showing that the users address and ZipCode has been updated  </vt:lpstr>
      <vt:lpstr>The updated Address and Zipcode reflecting at the backend  </vt:lpstr>
      <vt:lpstr>After deleting a user from the front end. </vt:lpstr>
      <vt:lpstr>After deleting the user from the front end the user with the user id 2009 got deleted</vt:lpstr>
      <vt:lpstr>PHP PROJECT EXTRA</vt:lpstr>
      <vt:lpstr> NOTE</vt:lpstr>
      <vt:lpstr>ADD USER-SCREENSHOTS</vt:lpstr>
      <vt:lpstr>ADD USER-SCREENSHOTS</vt:lpstr>
      <vt:lpstr>ADD USER-SCREENSHOTS</vt:lpstr>
      <vt:lpstr>Input Validation for all the field on the PHP</vt:lpstr>
      <vt:lpstr>ADD USER-SCREENSHOTS</vt:lpstr>
      <vt:lpstr>ADD USER-SCREENSHOTS </vt:lpstr>
      <vt:lpstr>ADD USER-SCREENSHOTS </vt:lpstr>
      <vt:lpstr>USER  HAS BEEN ADDED TO THE DATABASE</vt:lpstr>
      <vt:lpstr>PASSWORD ENCRYPTION HAS BEEN DONE IN BACK END (DATABASE)</vt:lpstr>
      <vt:lpstr>TRIGGER ON DELETE</vt:lpstr>
      <vt:lpstr>RESULTS</vt:lpstr>
      <vt:lpstr>TRIGGER ON UPDATE</vt:lpstr>
      <vt:lpstr>EXTRA ON FRONT END: UPDATE AND DELETE LOGGERS</vt:lpstr>
      <vt:lpstr>LOGGER FOR DELETED RECORDS</vt:lpstr>
      <vt:lpstr>LOGGER FOR UPDATED RECORDS</vt:lpstr>
      <vt:lpstr>FRONT END SHOWING USER ID HAS BEEN AUTO INCREMENTED TO 2009  </vt:lpstr>
      <vt:lpstr>BACK END SHOWING NEW USER BEING ADDED AND USER ID BEING INCREMENTED TO 2009 </vt:lpstr>
      <vt:lpstr>AFTER CLICKING ON THE EDIT BUTTON, WE CAN SEE THAT EVERYTHING EXCEPT USER ID CAN BE EDITED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 Project Base    </dc:title>
  <cp:lastModifiedBy>Akshat Surendra Karambe</cp:lastModifiedBy>
  <cp:revision>17</cp:revision>
  <dcterms:modified xsi:type="dcterms:W3CDTF">2018-04-23T01:36:46Z</dcterms:modified>
</cp:coreProperties>
</file>